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33296AE7-D219-42AC-B587-88AF2F53782D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7B0592FF-AEEB-4432-B2ED-9175EA021D89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8903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96AE7-D219-42AC-B587-88AF2F53782D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592FF-AEEB-4432-B2ED-9175EA021D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1738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96AE7-D219-42AC-B587-88AF2F53782D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592FF-AEEB-4432-B2ED-9175EA021D89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50906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96AE7-D219-42AC-B587-88AF2F53782D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592FF-AEEB-4432-B2ED-9175EA021D89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26860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96AE7-D219-42AC-B587-88AF2F53782D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592FF-AEEB-4432-B2ED-9175EA021D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4151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96AE7-D219-42AC-B587-88AF2F53782D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592FF-AEEB-4432-B2ED-9175EA021D89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75921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96AE7-D219-42AC-B587-88AF2F53782D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592FF-AEEB-4432-B2ED-9175EA021D89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22761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96AE7-D219-42AC-B587-88AF2F53782D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592FF-AEEB-4432-B2ED-9175EA021D89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44293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96AE7-D219-42AC-B587-88AF2F53782D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592FF-AEEB-4432-B2ED-9175EA021D89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9667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96AE7-D219-42AC-B587-88AF2F53782D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592FF-AEEB-4432-B2ED-9175EA021D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6395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96AE7-D219-42AC-B587-88AF2F53782D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592FF-AEEB-4432-B2ED-9175EA021D89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3814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96AE7-D219-42AC-B587-88AF2F53782D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592FF-AEEB-4432-B2ED-9175EA021D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22155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96AE7-D219-42AC-B587-88AF2F53782D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592FF-AEEB-4432-B2ED-9175EA021D89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5686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96AE7-D219-42AC-B587-88AF2F53782D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592FF-AEEB-4432-B2ED-9175EA021D89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4033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96AE7-D219-42AC-B587-88AF2F53782D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592FF-AEEB-4432-B2ED-9175EA021D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8910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96AE7-D219-42AC-B587-88AF2F53782D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592FF-AEEB-4432-B2ED-9175EA021D89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56864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96AE7-D219-42AC-B587-88AF2F53782D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592FF-AEEB-4432-B2ED-9175EA021D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36092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3296AE7-D219-42AC-B587-88AF2F53782D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B0592FF-AEEB-4432-B2ED-9175EA021D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2122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fif"/><Relationship Id="rId3" Type="http://schemas.openxmlformats.org/officeDocument/2006/relationships/image" Target="../media/image8.jfif"/><Relationship Id="rId7" Type="http://schemas.openxmlformats.org/officeDocument/2006/relationships/image" Target="../media/image12.jfif"/><Relationship Id="rId2" Type="http://schemas.openxmlformats.org/officeDocument/2006/relationships/image" Target="../media/image7.jf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fif"/><Relationship Id="rId5" Type="http://schemas.openxmlformats.org/officeDocument/2006/relationships/image" Target="../media/image10.jfif"/><Relationship Id="rId4" Type="http://schemas.openxmlformats.org/officeDocument/2006/relationships/image" Target="../media/image9.jfif"/><Relationship Id="rId9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1323" y="2698774"/>
            <a:ext cx="2743198" cy="365759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9155" y="7937"/>
            <a:ext cx="3971108" cy="328367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125" y="3353938"/>
            <a:ext cx="4460332" cy="333828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2" y="3353938"/>
            <a:ext cx="2482433" cy="330991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3678" y="-372694"/>
            <a:ext cx="5576455" cy="418234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10" y="0"/>
            <a:ext cx="3522839" cy="3270194"/>
          </a:xfrm>
          <a:prstGeom prst="rect">
            <a:avLst/>
          </a:prstGeom>
        </p:spPr>
      </p:pic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82511" y="-82984"/>
            <a:ext cx="12192000" cy="77716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Народные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FF0000"/>
                </a:solidFill>
              </a:rPr>
              <a:t>гуляния «Широкая масленица»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3142" y="3353938"/>
            <a:ext cx="1986799" cy="346929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9449" y="4731042"/>
            <a:ext cx="1683393" cy="2244524"/>
          </a:xfrm>
          <a:prstGeom prst="rect">
            <a:avLst/>
          </a:prstGeom>
        </p:spPr>
      </p:pic>
      <p:sp>
        <p:nvSpPr>
          <p:cNvPr id="18" name="AutoShape 2" descr="blob:https://web.whatsapp.com/b50a4e5d-4381-409a-90f0-5a19aa69b7b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274149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25</TotalTime>
  <Words>6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Arial</vt:lpstr>
      <vt:lpstr>Garamond</vt:lpstr>
      <vt:lpstr>Натуральные материалы</vt:lpstr>
      <vt:lpstr>Народные гуляния «Широкая масленица»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Народные гуляния «Широкая масленица»</dc:title>
  <dc:creator>Сорнай</dc:creator>
  <cp:lastModifiedBy>Сорнай</cp:lastModifiedBy>
  <cp:revision>2</cp:revision>
  <dcterms:created xsi:type="dcterms:W3CDTF">2021-03-24T11:20:48Z</dcterms:created>
  <dcterms:modified xsi:type="dcterms:W3CDTF">2021-03-24T11:46:41Z</dcterms:modified>
</cp:coreProperties>
</file>